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7"/>
  </p:notesMasterIdLst>
  <p:sldIdLst>
    <p:sldId id="285" r:id="rId2"/>
    <p:sldId id="272" r:id="rId3"/>
    <p:sldId id="283" r:id="rId4"/>
    <p:sldId id="273" r:id="rId5"/>
    <p:sldId id="258" r:id="rId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410C70-EBA4-4103-A5C3-8D345993369E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41D864-C8BC-4FFA-BDED-4B624FC92B7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93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48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633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35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16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39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95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455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3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40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33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40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7009-3572-4554-BF28-E4DC1BD0BEDA}" type="datetimeFigureOut">
              <a:rPr lang="fa-IR" smtClean="0"/>
              <a:t>20/11/1444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2588-4FA0-4FE1-B469-448036C3E1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54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71" y="-209320"/>
            <a:ext cx="12434371" cy="7227065"/>
          </a:xfrm>
          <a:prstGeom prst="rect">
            <a:avLst/>
          </a:prstGeom>
        </p:spPr>
      </p:pic>
      <p:pic>
        <p:nvPicPr>
          <p:cNvPr id="4" name="-Korean relaxation music (www.getmp3.cc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1292" y="6452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117"/>
            <a:ext cx="12192000" cy="69351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08753"/>
              </p:ext>
            </p:extLst>
          </p:nvPr>
        </p:nvGraphicFramePr>
        <p:xfrm>
          <a:off x="3121714" y="1502234"/>
          <a:ext cx="57308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32" imgH="1607440" progId="Word.Document.12">
                  <p:embed/>
                </p:oleObj>
              </mc:Choice>
              <mc:Fallback>
                <p:oleObj name="Document" r:id="rId3" imgW="5730132" imgH="1607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714" y="1502234"/>
                        <a:ext cx="5730875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85581" y="3723701"/>
            <a:ext cx="2644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سوره اعراف آیه185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8106" cy="19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1" y="1043848"/>
            <a:ext cx="4190312" cy="527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651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03106"/>
              </p:ext>
            </p:extLst>
          </p:nvPr>
        </p:nvGraphicFramePr>
        <p:xfrm>
          <a:off x="5446273" y="1331912"/>
          <a:ext cx="57308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32" imgH="4194920" progId="Word.Document.12">
                  <p:embed/>
                </p:oleObj>
              </mc:Choice>
              <mc:Fallback>
                <p:oleObj name="Document" r:id="rId3" imgW="5730132" imgH="4194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273" y="1331912"/>
                        <a:ext cx="5730875" cy="419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6650" y="5341421"/>
            <a:ext cx="33050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/>
              <a:t>استاد جلال الدین همایی</a:t>
            </a:r>
          </a:p>
        </p:txBody>
      </p:sp>
    </p:spTree>
    <p:extLst>
      <p:ext uri="{BB962C8B-B14F-4D97-AF65-F5344CB8AC3E}">
        <p14:creationId xmlns:p14="http://schemas.microsoft.com/office/powerpoint/2010/main" val="18224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9" y="1"/>
            <a:ext cx="12192000" cy="708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" y="654627"/>
            <a:ext cx="4652530" cy="6203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782" y="1246909"/>
            <a:ext cx="42291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/>
              <a:t>طرح پرسش در کلاس واصلاح آن با کمک </a:t>
            </a:r>
          </a:p>
          <a:p>
            <a:r>
              <a:rPr lang="fa-IR" sz="2000" dirty="0"/>
              <a:t>همکلاسی ها و راهنمایی دبیر</a:t>
            </a:r>
          </a:p>
          <a:p>
            <a:endParaRPr lang="fa-IR" dirty="0"/>
          </a:p>
          <a:p>
            <a:r>
              <a:rPr lang="fa-IR" dirty="0">
                <a:cs typeface="2  Farnaz" panose="00000400000000000000" pitchFamily="2" charset="-78"/>
              </a:rPr>
              <a:t>پرسش من : آیا آهنربا بر رشد گیاهان تاثیر دارد ؟</a:t>
            </a:r>
          </a:p>
          <a:p>
            <a:endParaRPr lang="fa-IR" dirty="0"/>
          </a:p>
          <a:p>
            <a:endParaRPr lang="fa-IR" dirty="0"/>
          </a:p>
          <a:p>
            <a:r>
              <a:rPr lang="fa-IR" sz="2400" dirty="0"/>
              <a:t>گروه پس از بررسی : </a:t>
            </a:r>
          </a:p>
          <a:p>
            <a:r>
              <a:rPr lang="fa-IR" sz="2400" dirty="0"/>
              <a:t>آیا نیروی مغناطیسی آهنربا بر رشد گیاه لوبیا تاثیر دارد ؟</a:t>
            </a:r>
          </a:p>
        </p:txBody>
      </p:sp>
    </p:spTree>
    <p:extLst>
      <p:ext uri="{BB962C8B-B14F-4D97-AF65-F5344CB8AC3E}">
        <p14:creationId xmlns:p14="http://schemas.microsoft.com/office/powerpoint/2010/main" val="8085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47</Words>
  <Application>Microsoft Office PowerPoint</Application>
  <PresentationFormat>Widescreen</PresentationFormat>
  <Paragraphs>10</Paragraphs>
  <Slides>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 mo</cp:lastModifiedBy>
  <cp:revision>105</cp:revision>
  <dcterms:created xsi:type="dcterms:W3CDTF">2015-10-17T06:57:59Z</dcterms:created>
  <dcterms:modified xsi:type="dcterms:W3CDTF">2023-06-08T12:41:37Z</dcterms:modified>
</cp:coreProperties>
</file>